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45A17E-2EA4-26D7-94AE-5503390FF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4E67D-950B-437C-821A-DB2E89DC3BE5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73D7A2-700E-FA26-B9AB-D824C7424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D81090-BB4C-F99E-C68A-BCCE15E3C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C57CF-93BD-4A9E-9676-8197490BADE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79432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F719D8-D461-EF48-550E-F378298DB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9BF8D-E8A4-4A46-B087-97D3D9E650B2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3E298C-7202-7345-47E2-640B9FD2B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77EC90-1597-DBE7-60B2-644FD06FE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8F85E-74F8-4728-999B-7A8C28FEDC7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91603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941B1-680E-909B-6B4A-75E066BDB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909AA-3366-4458-B255-BE0B7525AE6A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DE0280-5DCA-1CB5-DA4D-1C12A2ADE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844FFC-4964-6E9B-241E-7771E8A24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FD3C7-CC1C-4CED-8CA4-5B3C69E67E9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45748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52281-4725-86FE-B9CA-773D4DD1C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51D3B-1F05-4C8F-8654-5E59A28FC9D6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36D77-272A-3D40-20CD-BF409E9A3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4AF8EE-A8F3-CA6F-A7FE-BD6A47816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096F4-C9AE-4DA9-B8CC-784630CA183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51460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CE0106-0AF3-CE64-F8C5-F372D357B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53825-4377-46A9-99E2-87869F7958E7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CFD328-508A-3A35-16F7-922513302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F743E-6070-B24C-4F4A-EEFEB1224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0E62F-6D9F-41BD-BD1D-1BEAC66F3F1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58757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A84ABBF-C15C-68A9-0487-E5523D668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C42AB-CE6B-476A-888F-84147CB81514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5E288C4-6DD7-3FBC-D1EF-DA6BD5775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913F626-8D11-C175-BAFD-FEE30C17D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B86E6-4F26-4B76-814B-7573BFB916A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3167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F35EB6A-304E-4237-FA05-849EF56ED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47C91-2A75-40B0-80C9-4CCB99F298F8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B8530D-806E-EC29-59F6-7286ACAA9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7F0FADD-A537-E247-BC7F-75370869F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E2C24-DFE0-4CD3-8457-E51428B56D8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75082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2814C9F-9590-27A1-152C-81EAF43E5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EA199-E01A-4D05-961E-FABAE86DDD95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4820BCA-7ED0-1F52-93F0-7366D3CE8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D124B30-CEA3-D13E-2F02-590DDB39A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D68E-2394-4EF1-A029-C5EA5F9BAA3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02667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9E7C648-2557-F5F4-A7B6-B60C77AD5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1F69E-3C55-4EA1-B2AB-AA20703A5247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9A41C7F-2F0D-3E4E-D358-78BA33ABA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266EA1A-8BC1-C59A-51E3-0D3430455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EF513-4DC4-40BF-897D-095A429C034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65987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A86D07D-4559-0F70-E7A7-0FD23F9F2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33524-D767-41CA-9285-C95AFFEABA03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2572234-F7FF-23EA-964F-C84060F15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374916-17BD-269C-1D75-0A482EFA6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E5AA1-58DA-4FF4-A93B-49614C6D7D6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28429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E321916-8FBE-E705-6DD4-94ECBC79B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395C3-62E3-4E28-BB63-027CBD18EDA9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4BEAFC0-5C0C-8182-3870-2FE1164D2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1A301F3-4034-74F7-F989-5163A44EC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71F1E-7230-47F3-A246-8A0E7A83A0B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31099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A38E1D5-5C92-472A-41D4-4BAC11BD25A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1111794-0DBC-E0BA-156F-2E70CC83A68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5B3021-337D-D91D-4E3F-EDEA65BC32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7DAF361-0C9D-4C53-AB09-1DEE17B6A5C8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47AE8D-6E1C-A4FE-834F-CC02EBB487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2538ED-E424-3C49-A06A-F363CD9365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19F659-37F7-4CE3-9488-FFD631A72DC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972C830-5FA1-E208-784A-47C60DCD48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8" y="908050"/>
            <a:ext cx="10296525" cy="518477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</a:rPr>
              <a:t>Verse 1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Lord Jesus Christ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You have come to 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You are one with us Mary's Son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Cleansing our souls from all their sin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Pouring Your love and goodness in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Jesus our love for You we sing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Living Lord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239C2BA8-5175-613B-4298-9A2BFFEC97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125" y="476250"/>
            <a:ext cx="9864725" cy="5473700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Lord Jesus Christ You have come to us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Born as one of us Mary's Son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Led out to die on Calvary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Risen from death to set us free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Living Lord Jesus help us see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You are Lord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129516AE-8A1F-53A0-7709-EA6C802B3F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476250"/>
            <a:ext cx="10801350" cy="5689600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Lord Jesus Christ I would come to You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Live my life for You Son of God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All Your commands I know are true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Your many gifts will make me new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Into my life Your power breaks through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Living Lord</a:t>
            </a:r>
          </a:p>
        </p:txBody>
      </p:sp>
      <p:sp>
        <p:nvSpPr>
          <p:cNvPr id="4099" name="Rectangle 1">
            <a:extLst>
              <a:ext uri="{FF2B5EF4-FFF2-40B4-BE49-F238E27FC236}">
                <a16:creationId xmlns:a16="http://schemas.microsoft.com/office/drawing/2014/main" id="{91EE7AC4-44F2-BA49-B327-0431CCCAD5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5661025"/>
            <a:ext cx="457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Song # 40241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Patrick Robert Norman Appleford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© Words: 1960 Josef Weinberger Ltd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Music: 1960 Josef Weinberger Ltd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0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162</Words>
  <Application>Microsoft Office PowerPoint</Application>
  <PresentationFormat>Widescreen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3</cp:revision>
  <dcterms:created xsi:type="dcterms:W3CDTF">2016-01-14T03:36:36Z</dcterms:created>
  <dcterms:modified xsi:type="dcterms:W3CDTF">2023-06-08T03:46:21Z</dcterms:modified>
</cp:coreProperties>
</file>